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1.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jpeg" ContentType="image/jpeg"/>
  <Override PartName="/ppt/media/image6.jpeg" ContentType="image/jpeg"/>
  <Override PartName="/ppt/media/image7.jpeg" ContentType="image/jpeg"/>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9"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presProps" Target="presProps.xml"/>
</Relationships>
</file>

<file path=ppt/media/image1.png>
</file>

<file path=ppt/media/image2.png>
</file>

<file path=ppt/media/image3.png>
</file>

<file path=ppt/media/image4.png>
</file>

<file path=ppt/media/image5.jpeg>
</file>

<file path=ppt/media/image6.jpeg>
</file>

<file path=ppt/media/image7.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pic>
        <p:nvPicPr>
          <p:cNvPr id="0" name="Google Shape;9;p2" descr=""/>
          <p:cNvPicPr/>
          <p:nvPr/>
        </p:nvPicPr>
        <p:blipFill>
          <a:blip r:embed="rId2"/>
          <a:srcRect l="0" t="0" r="10" b="0"/>
          <a:stretch/>
        </p:blipFill>
        <p:spPr>
          <a:xfrm>
            <a:off x="0" y="-360"/>
            <a:ext cx="9143640" cy="5143680"/>
          </a:xfrm>
          <a:prstGeom prst="rect">
            <a:avLst/>
          </a:prstGeom>
          <a:noFill/>
          <a:ln w="0">
            <a:noFill/>
          </a:ln>
        </p:spPr>
      </p:pic>
      <p:sp>
        <p:nvSpPr>
          <p:cNvPr id="1" name="PlaceHolder 1"/>
          <p:cNvSpPr>
            <a:spLocks noGrp="1"/>
          </p:cNvSpPr>
          <p:nvPr>
            <p:ph type="title"/>
          </p:nvPr>
        </p:nvSpPr>
        <p:spPr>
          <a:xfrm>
            <a:off x="228600" y="228600"/>
            <a:ext cx="5173560" cy="3088080"/>
          </a:xfrm>
          <a:prstGeom prst="rect">
            <a:avLst/>
          </a:prstGeom>
          <a:noFill/>
          <a:ln w="0">
            <a:noFill/>
          </a:ln>
        </p:spPr>
        <p:txBody>
          <a:bodyPr lIns="91440" rIns="91440" tIns="91440" bIns="91440" anchor="b">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lt1"/>
        </a:solidFill>
      </p:bgPr>
    </p:bg>
    <p:spTree>
      <p:nvGrpSpPr>
        <p:cNvPr id="1" name=""/>
        <p:cNvGrpSpPr/>
        <p:nvPr/>
      </p:nvGrpSpPr>
      <p:grpSpPr>
        <a:xfrm>
          <a:off x="0" y="0"/>
          <a:ext cx="0" cy="0"/>
          <a:chOff x="0" y="0"/>
          <a:chExt cx="0" cy="0"/>
        </a:xfrm>
      </p:grpSpPr>
      <p:pic>
        <p:nvPicPr>
          <p:cNvPr id="23" name="Google Shape;95;p19" descr=""/>
          <p:cNvPicPr/>
          <p:nvPr/>
        </p:nvPicPr>
        <p:blipFill>
          <a:blip r:embed="rId2"/>
          <a:srcRect l="0" t="0" r="10" b="0"/>
          <a:stretch/>
        </p:blipFill>
        <p:spPr>
          <a:xfrm>
            <a:off x="0" y="-360"/>
            <a:ext cx="9143640" cy="5143680"/>
          </a:xfrm>
          <a:prstGeom prst="rect">
            <a:avLst/>
          </a:prstGeom>
          <a:noFill/>
          <a:ln w="0">
            <a:noFill/>
          </a:ln>
        </p:spPr>
      </p:pic>
      <p:sp>
        <p:nvSpPr>
          <p:cNvPr id="24" name="PlaceHolder 1"/>
          <p:cNvSpPr>
            <a:spLocks noGrp="1"/>
          </p:cNvSpPr>
          <p:nvPr>
            <p:ph type="title"/>
          </p:nvPr>
        </p:nvSpPr>
        <p:spPr>
          <a:xfrm>
            <a:off x="228600" y="228600"/>
            <a:ext cx="3143880" cy="1320120"/>
          </a:xfrm>
          <a:prstGeom prst="rect">
            <a:avLst/>
          </a:prstGeom>
          <a:noFill/>
          <a:ln w="0">
            <a:noFill/>
          </a:ln>
        </p:spPr>
        <p:txBody>
          <a:bodyPr lIns="91440" rIns="91440" tIns="91440" bIns="91440" anchor="b">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25" name="Google Shape;98;p19"/>
          <p:cNvSpPr/>
          <p:nvPr/>
        </p:nvSpPr>
        <p:spPr>
          <a:xfrm>
            <a:off x="228600" y="3683880"/>
            <a:ext cx="4254120" cy="555840"/>
          </a:xfrm>
          <a:prstGeom prst="rect">
            <a:avLst/>
          </a:prstGeom>
          <a:noFill/>
          <a:ln w="0">
            <a:noFill/>
          </a:ln>
        </p:spPr>
        <p:style>
          <a:lnRef idx="0"/>
          <a:fillRef idx="0"/>
          <a:effectRef idx="0"/>
          <a:fontRef idx="minor"/>
        </p:style>
        <p:txBody>
          <a:bodyPr tIns="91440" bIns="91440" anchor="t">
            <a:noAutofit/>
          </a:bodyPr>
          <a:p>
            <a:pPr defTabSz="914400">
              <a:lnSpc>
                <a:spcPct val="100000"/>
              </a:lnSpc>
              <a:tabLst>
                <a:tab algn="l" pos="0"/>
              </a:tabLst>
            </a:pPr>
            <a:r>
              <a:rPr b="1" lang="en" sz="1200" strike="noStrike" u="none">
                <a:solidFill>
                  <a:schemeClr val="dk1"/>
                </a:solidFill>
                <a:effectLst/>
                <a:uFillTx/>
                <a:latin typeface="Catamaran"/>
                <a:ea typeface="Catamaran"/>
              </a:rPr>
              <a:t>CREDITS:</a:t>
            </a:r>
            <a:r>
              <a:rPr b="0" lang="en" sz="1200" strike="noStrike" u="none">
                <a:solidFill>
                  <a:schemeClr val="dk1"/>
                </a:solidFill>
                <a:effectLst/>
                <a:uFillTx/>
                <a:latin typeface="Catamaran"/>
                <a:ea typeface="Catamaran"/>
              </a:rPr>
              <a:t> This presentation template was created by </a:t>
            </a:r>
            <a:r>
              <a:rPr b="1" lang="en" sz="1200" strike="noStrike" u="sng">
                <a:solidFill>
                  <a:schemeClr val="dk1"/>
                </a:solidFill>
                <a:effectLst/>
                <a:uFillTx/>
                <a:latin typeface="Catamaran"/>
                <a:ea typeface="Catamaran"/>
                <a:hlinkClick r:id="rId3"/>
              </a:rPr>
              <a:t>Slidesgo</a:t>
            </a:r>
            <a:r>
              <a:rPr b="0" lang="en" sz="1200" strike="noStrike" u="none">
                <a:solidFill>
                  <a:schemeClr val="dk1"/>
                </a:solidFill>
                <a:effectLst/>
                <a:uFillTx/>
                <a:latin typeface="Catamaran"/>
                <a:ea typeface="Catamaran"/>
              </a:rPr>
              <a:t>, and includes icons, infographics &amp; images by </a:t>
            </a:r>
            <a:r>
              <a:rPr b="1" lang="en" sz="1200" strike="noStrike" u="sng">
                <a:solidFill>
                  <a:schemeClr val="dk1"/>
                </a:solidFill>
                <a:effectLst/>
                <a:uFillTx/>
                <a:latin typeface="Catamaran"/>
                <a:ea typeface="Catamaran"/>
                <a:hlinkClick r:id="rId4"/>
              </a:rPr>
              <a:t>Freepik</a:t>
            </a:r>
            <a:r>
              <a:rPr b="0" lang="en" sz="1200" strike="noStrike" u="none">
                <a:solidFill>
                  <a:schemeClr val="dk1"/>
                </a:solidFill>
                <a:effectLst/>
                <a:uFillTx/>
                <a:latin typeface="Catamaran"/>
                <a:ea typeface="Catamaran"/>
              </a:rPr>
              <a:t> </a:t>
            </a:r>
            <a:endParaRPr b="0" lang="en-US" sz="1200" strike="noStrike" u="none">
              <a:solidFill>
                <a:srgbClr val="ffffff"/>
              </a:solidFill>
              <a:effectLst/>
              <a:uFillTx/>
              <a:latin typeface="OpenSymbo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solidFill>
          <a:schemeClr val="lt1"/>
        </a:solidFill>
      </p:bgPr>
    </p:bg>
    <p:spTree>
      <p:nvGrpSpPr>
        <p:cNvPr id="1" name=""/>
        <p:cNvGrpSpPr/>
        <p:nvPr/>
      </p:nvGrpSpPr>
      <p:grpSpPr>
        <a:xfrm>
          <a:off x="0" y="0"/>
          <a:ext cx="0" cy="0"/>
          <a:chOff x="0" y="0"/>
          <a:chExt cx="0" cy="0"/>
        </a:xfrm>
      </p:grpSpPr>
      <p:pic>
        <p:nvPicPr>
          <p:cNvPr id="26" name="Google Shape;100;p20" descr=""/>
          <p:cNvPicPr/>
          <p:nvPr/>
        </p:nvPicPr>
        <p:blipFill>
          <a:blip r:embed="rId2"/>
          <a:srcRect l="0" t="0" r="10" b="0"/>
          <a:stretch/>
        </p:blipFill>
        <p:spPr>
          <a:xfrm>
            <a:off x="0" y="-360"/>
            <a:ext cx="9143640" cy="5143680"/>
          </a:xfrm>
          <a:prstGeom prst="rect">
            <a:avLst/>
          </a:prstGeom>
          <a:noFill/>
          <a:ln w="0">
            <a:noFill/>
          </a:ln>
        </p:spPr>
      </p:pic>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pic>
        <p:nvPicPr>
          <p:cNvPr id="27" name="Google Shape;13;p3" descr=""/>
          <p:cNvPicPr/>
          <p:nvPr/>
        </p:nvPicPr>
        <p:blipFill>
          <a:blip r:embed="rId2"/>
          <a:srcRect l="0" t="4662" r="4679" b="0"/>
          <a:stretch/>
        </p:blipFill>
        <p:spPr>
          <a:xfrm>
            <a:off x="0" y="-360"/>
            <a:ext cx="9143640" cy="5143680"/>
          </a:xfrm>
          <a:prstGeom prst="rect">
            <a:avLst/>
          </a:prstGeom>
          <a:noFill/>
          <a:ln w="0">
            <a:noFill/>
          </a:ln>
        </p:spPr>
      </p:pic>
      <p:sp>
        <p:nvSpPr>
          <p:cNvPr id="28" name="PlaceHolder 1"/>
          <p:cNvSpPr>
            <a:spLocks noGrp="1"/>
          </p:cNvSpPr>
          <p:nvPr>
            <p:ph type="title"/>
          </p:nvPr>
        </p:nvSpPr>
        <p:spPr>
          <a:xfrm>
            <a:off x="3899520" y="228600"/>
            <a:ext cx="5015520" cy="1064520"/>
          </a:xfrm>
          <a:prstGeom prst="rect">
            <a:avLst/>
          </a:prstGeom>
          <a:noFill/>
          <a:ln w="0">
            <a:noFill/>
          </a:ln>
        </p:spPr>
        <p:txBody>
          <a:bodyPr lIns="91440" rIns="91440" tIns="91440" bIns="91440" anchor="b">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29" name="PlaceHolder 2"/>
          <p:cNvSpPr>
            <a:spLocks noGrp="1"/>
          </p:cNvSpPr>
          <p:nvPr>
            <p:ph type="title"/>
          </p:nvPr>
        </p:nvSpPr>
        <p:spPr>
          <a:xfrm>
            <a:off x="7263360" y="3910680"/>
            <a:ext cx="1651680" cy="977760"/>
          </a:xfrm>
          <a:prstGeom prst="rect">
            <a:avLst/>
          </a:prstGeom>
          <a:noFill/>
          <a:ln w="0">
            <a:noFill/>
          </a:ln>
        </p:spPr>
        <p:txBody>
          <a:bodyPr lIns="91440" rIns="91440" tIns="91440" bIns="91440" anchor="ctr">
            <a:noAutofit/>
          </a:bodyPr>
          <a:p>
            <a:pPr indent="0" algn="r">
              <a:lnSpc>
                <a:spcPct val="115000"/>
              </a:lnSpc>
              <a:buNone/>
            </a:pPr>
            <a:r>
              <a:rPr b="1" lang="fr-FR" sz="6000" strike="noStrike" u="none">
                <a:solidFill>
                  <a:schemeClr val="accent2"/>
                </a:solidFill>
                <a:effectLst/>
                <a:uFillTx/>
                <a:latin typeface="Rethink Sans"/>
                <a:ea typeface="Rethink Sans"/>
              </a:rPr>
              <a:t>xx%</a:t>
            </a:r>
            <a:endParaRPr b="0" lang="fr-FR" sz="6000" strike="noStrike" u="none">
              <a:solidFill>
                <a:schemeClr val="dk1"/>
              </a:solidFill>
              <a:effectLst/>
              <a:uFillTx/>
              <a:latin typeface="Arial"/>
            </a:endParaRPr>
          </a:p>
        </p:txBody>
      </p:sp>
      <p:sp>
        <p:nvSpPr>
          <p:cNvPr id="30"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bg>
      <p:bgPr>
        <a:solidFill>
          <a:schemeClr val="lt1"/>
        </a:solidFill>
      </p:bgPr>
    </p:bg>
    <p:spTree>
      <p:nvGrpSpPr>
        <p:cNvPr id="1" name=""/>
        <p:cNvGrpSpPr/>
        <p:nvPr/>
      </p:nvGrpSpPr>
      <p:grpSpPr>
        <a:xfrm>
          <a:off x="0" y="0"/>
          <a:ext cx="0" cy="0"/>
          <a:chOff x="0" y="0"/>
          <a:chExt cx="0" cy="0"/>
        </a:xfrm>
      </p:grpSpPr>
      <p:pic>
        <p:nvPicPr>
          <p:cNvPr id="31" name="Google Shape;102;p21" descr=""/>
          <p:cNvPicPr/>
          <p:nvPr/>
        </p:nvPicPr>
        <p:blipFill>
          <a:blip r:embed="rId2"/>
          <a:srcRect l="0" t="4662" r="4679" b="0"/>
          <a:stretch/>
        </p:blipFill>
        <p:spPr>
          <a:xfrm>
            <a:off x="0" y="-360"/>
            <a:ext cx="9143640" cy="5143680"/>
          </a:xfrm>
          <a:prstGeom prst="rect">
            <a:avLst/>
          </a:prstGeom>
          <a:noFill/>
          <a:ln w="0">
            <a:noFill/>
          </a:ln>
        </p:spPr>
      </p:pic>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sp>
        <p:nvSpPr>
          <p:cNvPr id="32" name="PlaceHolder 1"/>
          <p:cNvSpPr>
            <a:spLocks noGrp="1"/>
          </p:cNvSpPr>
          <p:nvPr>
            <p:ph type="body"/>
          </p:nvPr>
        </p:nvSpPr>
        <p:spPr>
          <a:xfrm>
            <a:off x="5576400" y="3288240"/>
            <a:ext cx="2530080" cy="520560"/>
          </a:xfrm>
          <a:prstGeom prst="rect">
            <a:avLst/>
          </a:prstGeom>
          <a:noFill/>
          <a:ln w="0">
            <a:noFill/>
          </a:ln>
        </p:spPr>
        <p:txBody>
          <a:bodyPr lIns="91440" rIns="91440" tIns="91440" bIns="91440" anchor="ctr">
            <a:noAutofit/>
          </a:bodyPr>
          <a:p>
            <a:pPr marL="432000" indent="-324000">
              <a:spcBef>
                <a:spcPts val="1417"/>
              </a:spcBef>
              <a:buClr>
                <a:srgbClr val="ffffff"/>
              </a:buClr>
              <a:buSzPct val="45000"/>
              <a:buFont typeface="Wingdings" charset="2"/>
              <a:buChar char=""/>
            </a:pPr>
            <a:r>
              <a:rPr b="0" lang="fr-FR" sz="1000" strike="noStrike" u="none">
                <a:solidFill>
                  <a:srgbClr val="000000"/>
                </a:solidFill>
                <a:effectLst/>
                <a:uFillTx/>
                <a:latin typeface="Arial"/>
              </a:rPr>
              <a:t>Click to edit the outline text format</a:t>
            </a:r>
            <a:endParaRPr b="0" lang="fr-FR" sz="10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000" strike="noStrike" u="none">
                <a:solidFill>
                  <a:srgbClr val="000000"/>
                </a:solidFill>
                <a:effectLst/>
                <a:uFillTx/>
                <a:latin typeface="Arial"/>
              </a:rPr>
              <a:t>Second Outline Level</a:t>
            </a:r>
            <a:endParaRPr b="0" lang="fr-FR" sz="10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000" strike="noStrike" u="none">
                <a:solidFill>
                  <a:srgbClr val="000000"/>
                </a:solidFill>
                <a:effectLst/>
                <a:uFillTx/>
                <a:latin typeface="Arial"/>
              </a:rPr>
              <a:t>Third Outline Level</a:t>
            </a:r>
            <a:endParaRPr b="0" lang="fr-FR" sz="10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000" strike="noStrike" u="none">
                <a:solidFill>
                  <a:srgbClr val="000000"/>
                </a:solidFill>
                <a:effectLst/>
                <a:uFillTx/>
                <a:latin typeface="Arial"/>
              </a:rPr>
              <a:t>Fourth Outline Level</a:t>
            </a:r>
            <a:endParaRPr b="0" lang="fr-FR" sz="10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000" strike="noStrike" u="none">
                <a:solidFill>
                  <a:srgbClr val="000000"/>
                </a:solidFill>
                <a:effectLst/>
                <a:uFillTx/>
                <a:latin typeface="Arial"/>
              </a:rPr>
              <a:t>Fifth Outline Level</a:t>
            </a:r>
            <a:endParaRPr b="0" lang="fr-FR" sz="1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000" strike="noStrike" u="none">
                <a:solidFill>
                  <a:srgbClr val="000000"/>
                </a:solidFill>
                <a:effectLst/>
                <a:uFillTx/>
                <a:latin typeface="Arial"/>
              </a:rPr>
              <a:t>Sixth Outline Level</a:t>
            </a:r>
            <a:endParaRPr b="0" lang="fr-FR" sz="1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000" strike="noStrike" u="none">
                <a:solidFill>
                  <a:srgbClr val="000000"/>
                </a:solidFill>
                <a:effectLst/>
                <a:uFillTx/>
                <a:latin typeface="Arial"/>
              </a:rPr>
              <a:t>Seventh Outline Level</a:t>
            </a:r>
            <a:endParaRPr b="0" lang="fr-FR" sz="1000" strike="noStrike" u="none">
              <a:solidFill>
                <a:srgbClr val="000000"/>
              </a:solidFill>
              <a:effectLst/>
              <a:uFillTx/>
              <a:latin typeface="Arial"/>
            </a:endParaRPr>
          </a:p>
        </p:txBody>
      </p:sp>
      <p:sp>
        <p:nvSpPr>
          <p:cNvPr id="33" name="PlaceHolder 2"/>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sp>
        <p:nvSpPr>
          <p:cNvPr id="34"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sp>
        <p:nvSpPr>
          <p:cNvPr id="36" name="PlaceHolder 1"/>
          <p:cNvSpPr>
            <a:spLocks noGrp="1"/>
          </p:cNvSpPr>
          <p:nvPr>
            <p:ph type="body"/>
          </p:nvPr>
        </p:nvSpPr>
        <p:spPr>
          <a:xfrm>
            <a:off x="5175720" y="1336320"/>
            <a:ext cx="3255120" cy="2982240"/>
          </a:xfrm>
          <a:prstGeom prst="rect">
            <a:avLst/>
          </a:prstGeom>
          <a:noFill/>
          <a:ln w="0">
            <a:noFill/>
          </a:ln>
        </p:spPr>
        <p:txBody>
          <a:bodyPr lIns="90000" rIns="90000" tIns="45000" bIns="45000" anchor="t">
            <a:normAutofit fontScale="550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37" name="PlaceHolder 2"/>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pic>
        <p:nvPicPr>
          <p:cNvPr id="38" name="Google Shape;33;p8" descr=""/>
          <p:cNvPicPr/>
          <p:nvPr/>
        </p:nvPicPr>
        <p:blipFill>
          <a:blip r:embed="rId2"/>
          <a:srcRect l="0" t="4662" r="4679" b="0"/>
          <a:stretch/>
        </p:blipFill>
        <p:spPr>
          <a:xfrm>
            <a:off x="0" y="-360"/>
            <a:ext cx="9143640" cy="5143680"/>
          </a:xfrm>
          <a:prstGeom prst="rect">
            <a:avLst/>
          </a:prstGeom>
          <a:noFill/>
          <a:ln w="0">
            <a:noFill/>
          </a:ln>
        </p:spPr>
      </p:pic>
      <p:sp>
        <p:nvSpPr>
          <p:cNvPr id="39" name="PlaceHolder 1"/>
          <p:cNvSpPr>
            <a:spLocks noGrp="1"/>
          </p:cNvSpPr>
          <p:nvPr>
            <p:ph type="title"/>
          </p:nvPr>
        </p:nvSpPr>
        <p:spPr>
          <a:xfrm>
            <a:off x="1768680" y="1307160"/>
            <a:ext cx="560664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pic>
        <p:nvPicPr>
          <p:cNvPr id="40" name="Google Shape;36;p9" descr=""/>
          <p:cNvPicPr/>
          <p:nvPr/>
        </p:nvPicPr>
        <p:blipFill>
          <a:blip r:embed="rId2"/>
          <a:srcRect l="0" t="4662" r="4679" b="0"/>
          <a:stretch/>
        </p:blipFill>
        <p:spPr>
          <a:xfrm>
            <a:off x="0" y="-360"/>
            <a:ext cx="9143640" cy="5143680"/>
          </a:xfrm>
          <a:prstGeom prst="rect">
            <a:avLst/>
          </a:prstGeom>
          <a:noFill/>
          <a:ln w="0">
            <a:noFill/>
          </a:ln>
        </p:spPr>
      </p:pic>
      <p:sp>
        <p:nvSpPr>
          <p:cNvPr id="41" name="PlaceHolder 1"/>
          <p:cNvSpPr>
            <a:spLocks noGrp="1"/>
          </p:cNvSpPr>
          <p:nvPr>
            <p:ph type="title"/>
          </p:nvPr>
        </p:nvSpPr>
        <p:spPr>
          <a:xfrm>
            <a:off x="3524040" y="1655640"/>
            <a:ext cx="4872600" cy="1161000"/>
          </a:xfrm>
          <a:prstGeom prst="rect">
            <a:avLst/>
          </a:prstGeom>
          <a:noFill/>
          <a:ln w="0">
            <a:noFill/>
          </a:ln>
        </p:spPr>
        <p:txBody>
          <a:bodyPr lIns="91440" rIns="91440" tIns="91440" bIns="91440" anchor="b">
            <a:noAutofit/>
          </a:bodyPr>
          <a:p>
            <a:pPr indent="0">
              <a:buNone/>
            </a:pPr>
            <a:r>
              <a:rPr b="0" lang="fr-FR" sz="6500" strike="noStrike" u="none">
                <a:solidFill>
                  <a:schemeClr val="dk1"/>
                </a:solidFill>
                <a:effectLst/>
                <a:uFillTx/>
                <a:latin typeface="Arial"/>
              </a:rPr>
              <a:t>Click to edit the title text format</a:t>
            </a:r>
            <a:endParaRPr b="0" lang="fr-FR" sz="6500" strike="noStrike" u="none">
              <a:solidFill>
                <a:schemeClr val="dk1"/>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pic>
        <p:nvPicPr>
          <p:cNvPr id="3" name="Google Shape;43;p11" descr=""/>
          <p:cNvPicPr/>
          <p:nvPr/>
        </p:nvPicPr>
        <p:blipFill>
          <a:blip r:embed="rId2"/>
          <a:srcRect l="0" t="0" r="10" b="0"/>
          <a:stretch/>
        </p:blipFill>
        <p:spPr>
          <a:xfrm>
            <a:off x="0" y="-360"/>
            <a:ext cx="9143640" cy="5143680"/>
          </a:xfrm>
          <a:prstGeom prst="rect">
            <a:avLst/>
          </a:prstGeom>
          <a:noFill/>
          <a:ln w="0">
            <a:noFill/>
          </a:ln>
        </p:spPr>
      </p:pic>
      <p:sp>
        <p:nvSpPr>
          <p:cNvPr id="4" name="PlaceHolder 1"/>
          <p:cNvSpPr>
            <a:spLocks noGrp="1"/>
          </p:cNvSpPr>
          <p:nvPr>
            <p:ph type="title"/>
          </p:nvPr>
        </p:nvSpPr>
        <p:spPr>
          <a:xfrm>
            <a:off x="1284120" y="1283400"/>
            <a:ext cx="5528520" cy="1716120"/>
          </a:xfrm>
          <a:prstGeom prst="rect">
            <a:avLst/>
          </a:prstGeom>
          <a:noFill/>
          <a:ln w="0">
            <a:noFill/>
          </a:ln>
        </p:spPr>
        <p:txBody>
          <a:bodyPr lIns="91440" rIns="91440" tIns="91440" bIns="91440" anchor="b">
            <a:noAutofit/>
          </a:bodyPr>
          <a:p>
            <a:pPr indent="0">
              <a:lnSpc>
                <a:spcPct val="115000"/>
              </a:lnSpc>
              <a:buNone/>
            </a:pPr>
            <a:r>
              <a:rPr b="1" lang="fr-FR" sz="6000" strike="noStrike" u="none">
                <a:solidFill>
                  <a:schemeClr val="accent2"/>
                </a:solidFill>
                <a:effectLst/>
                <a:uFillTx/>
                <a:latin typeface="Rethink Sans"/>
                <a:ea typeface="Rethink Sans"/>
              </a:rPr>
              <a:t>xx%</a:t>
            </a:r>
            <a:endParaRPr b="0" lang="fr-FR" sz="60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42" name="PlaceHolder 1"/>
          <p:cNvSpPr>
            <a:spLocks noGrp="1"/>
          </p:cNvSpPr>
          <p:nvPr>
            <p:ph type="body"/>
          </p:nvPr>
        </p:nvSpPr>
        <p:spPr>
          <a:xfrm>
            <a:off x="0" y="-13680"/>
            <a:ext cx="9143640" cy="515700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43" name="PlaceHolder 2"/>
          <p:cNvSpPr>
            <a:spLocks noGrp="1"/>
          </p:cNvSpPr>
          <p:nvPr>
            <p:ph type="title"/>
          </p:nvPr>
        </p:nvSpPr>
        <p:spPr>
          <a:xfrm>
            <a:off x="720000" y="4014360"/>
            <a:ext cx="7703640" cy="572400"/>
          </a:xfrm>
          <a:prstGeom prst="rect">
            <a:avLst/>
          </a:prstGeom>
          <a:solidFill>
            <a:schemeClr val="lt2"/>
          </a:solid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44" name="Google Shape;108;p24"/>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5"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46" name="Google Shape;111;p25"/>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7"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48"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lt1"/>
        </a:solidFill>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6" name="PlaceHolder 2"/>
          <p:cNvSpPr>
            <a:spLocks noGrp="1"/>
          </p:cNvSpPr>
          <p:nvPr>
            <p:ph type="title"/>
          </p:nvPr>
        </p:nvSpPr>
        <p:spPr>
          <a:xfrm>
            <a:off x="228600" y="404424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7" name="PlaceHolder 3"/>
          <p:cNvSpPr>
            <a:spLocks noGrp="1"/>
          </p:cNvSpPr>
          <p:nvPr>
            <p:ph type="title"/>
          </p:nvPr>
        </p:nvSpPr>
        <p:spPr>
          <a:xfrm>
            <a:off x="228600" y="219996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8" name="PlaceHolder 4"/>
          <p:cNvSpPr>
            <a:spLocks noGrp="1"/>
          </p:cNvSpPr>
          <p:nvPr>
            <p:ph type="title"/>
          </p:nvPr>
        </p:nvSpPr>
        <p:spPr>
          <a:xfrm>
            <a:off x="4045320" y="127800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9" name="PlaceHolder 5"/>
          <p:cNvSpPr>
            <a:spLocks noGrp="1"/>
          </p:cNvSpPr>
          <p:nvPr>
            <p:ph type="title"/>
          </p:nvPr>
        </p:nvSpPr>
        <p:spPr>
          <a:xfrm>
            <a:off x="4045320" y="219996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10" name="PlaceHolder 6"/>
          <p:cNvSpPr>
            <a:spLocks noGrp="1"/>
          </p:cNvSpPr>
          <p:nvPr>
            <p:ph type="title"/>
          </p:nvPr>
        </p:nvSpPr>
        <p:spPr>
          <a:xfrm>
            <a:off x="228600" y="127836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11" name="PlaceHolder 7"/>
          <p:cNvSpPr>
            <a:spLocks noGrp="1"/>
          </p:cNvSpPr>
          <p:nvPr>
            <p:ph type="title"/>
          </p:nvPr>
        </p:nvSpPr>
        <p:spPr>
          <a:xfrm>
            <a:off x="228600" y="312192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12" name="PlaceHolder 8"/>
          <p:cNvSpPr>
            <a:spLocks noGrp="1"/>
          </p:cNvSpPr>
          <p:nvPr>
            <p:ph type="title"/>
          </p:nvPr>
        </p:nvSpPr>
        <p:spPr>
          <a:xfrm>
            <a:off x="4045320" y="312192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13" name="PlaceHolder 9"/>
          <p:cNvSpPr>
            <a:spLocks noGrp="1"/>
          </p:cNvSpPr>
          <p:nvPr>
            <p:ph type="title"/>
          </p:nvPr>
        </p:nvSpPr>
        <p:spPr>
          <a:xfrm>
            <a:off x="4045320" y="404424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TWO_COLUMNS_1_1">
    <p:bg>
      <p:bgPr>
        <a:solidFill>
          <a:schemeClr val="lt1"/>
        </a:solidFill>
      </p:bgPr>
    </p:bg>
    <p:spTree>
      <p:nvGrpSpPr>
        <p:cNvPr id="1" name=""/>
        <p:cNvGrpSpPr/>
        <p:nvPr/>
      </p:nvGrpSpPr>
      <p:grpSpPr>
        <a:xfrm>
          <a:off x="0" y="0"/>
          <a:ext cx="0" cy="0"/>
          <a:chOff x="0" y="0"/>
          <a:chExt cx="0" cy="0"/>
        </a:xfrm>
      </p:grpSpPr>
      <p:pic>
        <p:nvPicPr>
          <p:cNvPr id="14" name="Google Shape;66;p14" descr=""/>
          <p:cNvPicPr/>
          <p:nvPr/>
        </p:nvPicPr>
        <p:blipFill>
          <a:blip r:embed="rId2"/>
          <a:srcRect l="0" t="0" r="10" b="0"/>
          <a:stretch/>
        </p:blipFill>
        <p:spPr>
          <a:xfrm>
            <a:off x="0" y="-360"/>
            <a:ext cx="9143640" cy="5143680"/>
          </a:xfrm>
          <a:prstGeom prst="rect">
            <a:avLst/>
          </a:prstGeom>
          <a:noFill/>
          <a:ln w="0">
            <a:noFill/>
          </a:ln>
        </p:spPr>
      </p:pic>
      <p:sp>
        <p:nvSpPr>
          <p:cNvPr id="15" name="PlaceHolder 1"/>
          <p:cNvSpPr>
            <a:spLocks noGrp="1"/>
          </p:cNvSpPr>
          <p:nvPr>
            <p:ph type="title"/>
          </p:nvPr>
        </p:nvSpPr>
        <p:spPr>
          <a:xfrm>
            <a:off x="228600" y="228600"/>
            <a:ext cx="3441240" cy="4450320"/>
          </a:xfrm>
          <a:prstGeom prst="rect">
            <a:avLst/>
          </a:prstGeom>
          <a:noFill/>
          <a:ln w="0">
            <a:noFill/>
          </a:ln>
        </p:spPr>
        <p:txBody>
          <a:bodyPr lIns="91440" rIns="91440" tIns="91440" bIns="91440" anchor="b">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1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chemeClr val="lt1"/>
        </a:solidFill>
      </p:bgPr>
    </p:bg>
    <p:spTree>
      <p:nvGrpSpPr>
        <p:cNvPr id="1" name=""/>
        <p:cNvGrpSpPr/>
        <p:nvPr/>
      </p:nvGrpSpPr>
      <p:grpSpPr>
        <a:xfrm>
          <a:off x="0" y="0"/>
          <a:ext cx="0" cy="0"/>
          <a:chOff x="0" y="0"/>
          <a:chExt cx="0" cy="0"/>
        </a:xfrm>
      </p:grpSpPr>
      <p:sp>
        <p:nvSpPr>
          <p:cNvPr id="17" name="PlaceHolder 1"/>
          <p:cNvSpPr>
            <a:spLocks noGrp="1"/>
          </p:cNvSpPr>
          <p:nvPr>
            <p:ph type="body"/>
          </p:nvPr>
        </p:nvSpPr>
        <p:spPr>
          <a:xfrm>
            <a:off x="313920" y="1400040"/>
            <a:ext cx="3764520" cy="3514320"/>
          </a:xfrm>
          <a:prstGeom prst="rect">
            <a:avLst/>
          </a:prstGeom>
          <a:noFill/>
          <a:ln w="0">
            <a:noFill/>
          </a:ln>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8" name="PlaceHolder 2"/>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_1">
    <p:bg>
      <p:bgPr>
        <a:solidFill>
          <a:schemeClr val="lt1"/>
        </a:solidFill>
      </p:bgPr>
    </p:bg>
    <p:spTree>
      <p:nvGrpSpPr>
        <p:cNvPr id="1" name=""/>
        <p:cNvGrpSpPr/>
        <p:nvPr/>
      </p:nvGrpSpPr>
      <p:grpSpPr>
        <a:xfrm>
          <a:off x="0" y="0"/>
          <a:ext cx="0" cy="0"/>
          <a:chOff x="0" y="0"/>
          <a:chExt cx="0" cy="0"/>
        </a:xfrm>
      </p:grpSpPr>
      <p:pic>
        <p:nvPicPr>
          <p:cNvPr id="19" name="Google Shape;74;p16" descr=""/>
          <p:cNvPicPr/>
          <p:nvPr/>
        </p:nvPicPr>
        <p:blipFill>
          <a:blip r:embed="rId2"/>
          <a:srcRect l="0" t="0" r="10" b="0"/>
          <a:stretch/>
        </p:blipFill>
        <p:spPr>
          <a:xfrm>
            <a:off x="0" y="-360"/>
            <a:ext cx="9143640" cy="5143680"/>
          </a:xfrm>
          <a:prstGeom prst="rect">
            <a:avLst/>
          </a:prstGeom>
          <a:noFill/>
          <a:ln w="0">
            <a:noFill/>
          </a:ln>
        </p:spPr>
      </p:pic>
      <p:sp>
        <p:nvSpPr>
          <p:cNvPr id="20"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chemeClr val="lt1"/>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bg>
      <p:bgPr>
        <a:solidFill>
          <a:schemeClr val="lt1"/>
        </a:solidFill>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1.xml"/><Relationship Id="rId3" Type="http://schemas.openxmlformats.org/officeDocument/2006/relationships/slideLayout" Target="../slideLayouts/slideLayout22.xml"/><Relationship Id="rId4" Type="http://schemas.openxmlformats.org/officeDocument/2006/relationships/slideLayout" Target="../slideLayouts/slideLayout2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0" r:id="rId2"/>
    <p:sldLayoutId id="2147483671" r:id="rId3"/>
    <p:sldLayoutId id="2147483672"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6.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2.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6.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 name="PlaceHolder 1"/>
          <p:cNvSpPr>
            <a:spLocks noGrp="1"/>
          </p:cNvSpPr>
          <p:nvPr>
            <p:ph type="title"/>
          </p:nvPr>
        </p:nvSpPr>
        <p:spPr>
          <a:xfrm>
            <a:off x="228600" y="228600"/>
            <a:ext cx="5171760" cy="3085920"/>
          </a:xfrm>
          <a:prstGeom prst="rect">
            <a:avLst/>
          </a:prstGeom>
          <a:noFill/>
          <a:ln w="0">
            <a:noFill/>
          </a:ln>
        </p:spPr>
        <p:txBody>
          <a:bodyPr lIns="91440" rIns="91440" tIns="91440" bIns="91440" anchor="b">
            <a:normAutofit/>
          </a:bodyPr>
          <a:p>
            <a:pPr indent="0">
              <a:lnSpc>
                <a:spcPct val="115000"/>
              </a:lnSpc>
              <a:buNone/>
              <a:tabLst>
                <a:tab algn="l" pos="0"/>
              </a:tabLst>
            </a:pPr>
            <a:r>
              <a:rPr b="1" lang="en-US" sz="6000" strike="noStrike" u="none">
                <a:solidFill>
                  <a:schemeClr val="dk1"/>
                </a:solidFill>
                <a:effectLst/>
                <a:uFillTx/>
                <a:latin typeface="Rethink Sans"/>
                <a:ea typeface="Rethink Sans"/>
              </a:rPr>
              <a:t>Greetings</a:t>
            </a:r>
            <a:endParaRPr b="0" lang="fr-FR" sz="6000" strike="noStrike" u="none">
              <a:solidFill>
                <a:schemeClr val="dk1"/>
              </a:solidFill>
              <a:effectLst/>
              <a:uFillTx/>
              <a:latin typeface="Arial"/>
            </a:endParaRPr>
          </a:p>
        </p:txBody>
      </p:sp>
      <p:sp>
        <p:nvSpPr>
          <p:cNvPr id="50" name="PlaceHolder 2"/>
          <p:cNvSpPr>
            <a:spLocks noGrp="1"/>
          </p:cNvSpPr>
          <p:nvPr>
            <p:ph type="subTitle"/>
          </p:nvPr>
        </p:nvSpPr>
        <p:spPr>
          <a:xfrm>
            <a:off x="228600" y="3467160"/>
            <a:ext cx="517176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en-US" sz="1600" strike="noStrike" u="none">
                <a:solidFill>
                  <a:schemeClr val="dk1"/>
                </a:solidFill>
                <a:effectLst/>
                <a:uFillTx/>
                <a:latin typeface="Catamaran"/>
                <a:ea typeface="Catamaran"/>
              </a:rPr>
              <a:t>How We Say Hello</a:t>
            </a:r>
            <a:endParaRPr b="0" lang="en-US" sz="1600" strike="noStrike" u="none">
              <a:solidFill>
                <a:srgbClr val="ffffff"/>
              </a:solidFill>
              <a:effectLst/>
              <a:uFillTx/>
              <a:latin typeface="OpenSymbol"/>
            </a:endParaRPr>
          </a:p>
        </p:txBody>
      </p:sp>
      <p:cxnSp>
        <p:nvCxnSpPr>
          <p:cNvPr id="51" name="Google Shape;120;p26"/>
          <p:cNvCxnSpPr/>
          <p:nvPr/>
        </p:nvCxnSpPr>
        <p:spPr>
          <a:xfrm>
            <a:off x="313560" y="3316680"/>
            <a:ext cx="429228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228600" y="228600"/>
            <a:ext cx="8686440" cy="571320"/>
          </a:xfrm>
          <a:prstGeom prst="rect">
            <a:avLst/>
          </a:prstGeom>
          <a:noFill/>
          <a:ln w="0">
            <a:noFill/>
          </a:ln>
        </p:spPr>
        <p:txBody>
          <a:bodyPr lIns="91440" rIns="91440" tIns="91440" bIns="91440" anchor="t">
            <a:normAutofit fontScale="85000" lnSpcReduction="19999"/>
          </a:bodyPr>
          <a:p>
            <a:pPr indent="0" algn="r">
              <a:lnSpc>
                <a:spcPct val="115000"/>
              </a:lnSpc>
              <a:buNone/>
              <a:tabLst>
                <a:tab algn="l" pos="0"/>
              </a:tabLst>
            </a:pPr>
            <a:r>
              <a:rPr b="1" lang="en-US" sz="3000" strike="noStrike" u="none">
                <a:solidFill>
                  <a:schemeClr val="dk1"/>
                </a:solidFill>
                <a:effectLst/>
                <a:uFillTx/>
                <a:latin typeface="Rethink Sans"/>
                <a:ea typeface="Rethink Sans"/>
              </a:rPr>
              <a:t>Non-verbal Responses</a:t>
            </a:r>
            <a:endParaRPr b="0" lang="fr-FR" sz="3000" strike="noStrike" u="none">
              <a:solidFill>
                <a:schemeClr val="dk1"/>
              </a:solidFill>
              <a:effectLst/>
              <a:uFillTx/>
              <a:latin typeface="Arial"/>
            </a:endParaRPr>
          </a:p>
        </p:txBody>
      </p:sp>
      <p:sp>
        <p:nvSpPr>
          <p:cNvPr id="81" name="PlaceHolder 2"/>
          <p:cNvSpPr>
            <a:spLocks noGrp="1"/>
          </p:cNvSpPr>
          <p:nvPr>
            <p:ph type="subTitle"/>
          </p:nvPr>
        </p:nvSpPr>
        <p:spPr>
          <a:xfrm>
            <a:off x="4610160" y="1400040"/>
            <a:ext cx="3676320" cy="3514320"/>
          </a:xfrm>
          <a:prstGeom prst="rect">
            <a:avLst/>
          </a:prstGeom>
          <a:noFill/>
          <a:ln w="0">
            <a:noFill/>
          </a:ln>
        </p:spPr>
        <p:txBody>
          <a:bodyPr lIns="91440" rIns="91440" tIns="91440" bIns="91440" anchor="ctr">
            <a:normAutofit/>
          </a:bodyPr>
          <a:p>
            <a:pPr indent="0">
              <a:lnSpc>
                <a:spcPct val="150000"/>
              </a:lnSpc>
              <a:buNone/>
              <a:tabLst>
                <a:tab algn="l" pos="0"/>
              </a:tabLst>
            </a:pPr>
            <a:r>
              <a:rPr b="0" lang="en-US" sz="1200" strike="noStrike" u="none">
                <a:solidFill>
                  <a:schemeClr val="dk1"/>
                </a:solidFill>
                <a:effectLst/>
                <a:uFillTx/>
                <a:latin typeface="Catamaran"/>
                <a:ea typeface="Catamaran"/>
              </a:rPr>
              <a:t>Sometimes, non-verbal cues like nodding, waving, or smiling say hello without words. These gestures are powerful and can cross language barriers. A genuine smile or eye contact often makes others feel welcome and valued, even before speaking.</a:t>
            </a:r>
            <a:endParaRPr b="0" lang="en-US" sz="1200" strike="noStrike" u="none">
              <a:solidFill>
                <a:srgbClr val="ffffff"/>
              </a:solidFill>
              <a:effectLst/>
              <a:uFillTx/>
              <a:latin typeface="OpenSymbol"/>
            </a:endParaRPr>
          </a:p>
        </p:txBody>
      </p:sp>
      <p:pic>
        <p:nvPicPr>
          <p:cNvPr id="82" name="Google Shape;206;p31" descr=""/>
          <p:cNvPicPr/>
          <p:nvPr/>
        </p:nvPicPr>
        <p:blipFill>
          <a:blip r:embed="rId1"/>
          <a:srcRect l="14301" t="0" r="14301" b="0"/>
          <a:stretch/>
        </p:blipFill>
        <p:spPr>
          <a:xfrm>
            <a:off x="313920" y="1400040"/>
            <a:ext cx="3764880" cy="3514320"/>
          </a:xfrm>
          <a:prstGeom prst="rect">
            <a:avLst/>
          </a:prstGeom>
          <a:noFill/>
          <a:ln w="0">
            <a:noFill/>
          </a:ln>
        </p:spPr>
      </p:pic>
      <p:cxnSp>
        <p:nvCxnSpPr>
          <p:cNvPr id="83" name="Google Shape;207;p31"/>
          <p:cNvCxnSpPr/>
          <p:nvPr/>
        </p:nvCxnSpPr>
        <p:spPr>
          <a:xfrm>
            <a:off x="313560" y="957240"/>
            <a:ext cx="851868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Conclusions</a:t>
            </a:r>
            <a:endParaRPr b="0" lang="fr-FR" sz="4000" strike="noStrike" u="none">
              <a:solidFill>
                <a:schemeClr val="dk1"/>
              </a:solidFill>
              <a:effectLst/>
              <a:uFillTx/>
              <a:latin typeface="Arial"/>
            </a:endParaRPr>
          </a:p>
        </p:txBody>
      </p:sp>
      <p:sp>
        <p:nvSpPr>
          <p:cNvPr id="85"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Catamaran"/>
                <a:ea typeface="Catamaran"/>
              </a:rPr>
              <a:t>Greetings are more than just words—they’re a way to connect and show respect. Being aware of different greeting styles and how to respond warmly helps build stronger relationships. Whether verbal or non-verbal, your greeting sets a positive tone for any interaction.</a:t>
            </a:r>
            <a:endParaRPr b="0" lang="en-US" sz="1200" strike="noStrike" u="none">
              <a:solidFill>
                <a:srgbClr val="ffffff"/>
              </a:solidFill>
              <a:effectLst/>
              <a:uFillTx/>
              <a:latin typeface="OpenSymbol"/>
            </a:endParaRPr>
          </a:p>
        </p:txBody>
      </p:sp>
      <p:cxnSp>
        <p:nvCxnSpPr>
          <p:cNvPr id="86"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PlaceHolder 1"/>
          <p:cNvSpPr>
            <a:spLocks noGrp="1"/>
          </p:cNvSpPr>
          <p:nvPr>
            <p:ph type="subTitle"/>
          </p:nvPr>
        </p:nvSpPr>
        <p:spPr>
          <a:xfrm>
            <a:off x="228600" y="1733400"/>
            <a:ext cx="3142800" cy="1352880"/>
          </a:xfrm>
          <a:prstGeom prst="rect">
            <a:avLst/>
          </a:prstGeom>
          <a:noFill/>
          <a:ln w="0">
            <a:noFill/>
          </a:ln>
        </p:spPr>
        <p:txBody>
          <a:bodyPr lIns="91440" rIns="91440" tIns="91440" bIns="91440" anchor="t">
            <a:spAutoFit/>
          </a:bodyPr>
          <a:p>
            <a:pPr>
              <a:lnSpc>
                <a:spcPct val="100000"/>
              </a:lnSpc>
              <a:tabLst>
                <a:tab algn="l" pos="0"/>
              </a:tabLst>
            </a:pPr>
            <a:r>
              <a:rPr b="1" lang="en" sz="1600" strike="noStrike" u="none">
                <a:solidFill>
                  <a:schemeClr val="dk1"/>
                </a:solidFill>
                <a:effectLst/>
                <a:uFillTx/>
                <a:latin typeface="Catamaran"/>
                <a:ea typeface="Catamaran"/>
              </a:rPr>
              <a:t>Do you have any questions?</a:t>
            </a:r>
            <a:endParaRPr b="0" lang="en-US" sz="1600" strike="noStrike" u="none">
              <a:solidFill>
                <a:srgbClr val="ffffff"/>
              </a:solidFill>
              <a:effectLst/>
              <a:uFillTx/>
              <a:latin typeface="OpenSymbol"/>
            </a:endParaRPr>
          </a:p>
          <a:p>
            <a:pPr>
              <a:lnSpc>
                <a:spcPct val="100000"/>
              </a:lnSpc>
              <a:tabLst>
                <a:tab algn="l" pos="0"/>
              </a:tabLst>
            </a:pPr>
            <a:r>
              <a:rPr b="0" lang="en" sz="1400" strike="noStrike" u="none">
                <a:solidFill>
                  <a:schemeClr val="dk1"/>
                </a:solidFill>
                <a:effectLst/>
                <a:uFillTx/>
                <a:latin typeface="Catamaran"/>
                <a:ea typeface="Catamaran"/>
              </a:rPr>
              <a:t>youremail@freepik.com</a:t>
            </a:r>
            <a:endParaRPr b="0" lang="en-US" sz="1400" strike="noStrike" u="none">
              <a:solidFill>
                <a:srgbClr val="ffffff"/>
              </a:solidFill>
              <a:effectLst/>
              <a:uFillTx/>
              <a:latin typeface="OpenSymbol"/>
            </a:endParaRPr>
          </a:p>
          <a:p>
            <a:pPr>
              <a:lnSpc>
                <a:spcPct val="100000"/>
              </a:lnSpc>
              <a:tabLst>
                <a:tab algn="l" pos="0"/>
              </a:tabLst>
            </a:pPr>
            <a:r>
              <a:rPr b="0" lang="en" sz="1400" strike="noStrike" u="none">
                <a:solidFill>
                  <a:schemeClr val="dk1"/>
                </a:solidFill>
                <a:effectLst/>
                <a:uFillTx/>
                <a:latin typeface="Catamaran"/>
                <a:ea typeface="Catamaran"/>
              </a:rPr>
              <a:t>+00 000 000 000</a:t>
            </a:r>
            <a:endParaRPr b="0" lang="en-US" sz="1400" strike="noStrike" u="none">
              <a:solidFill>
                <a:srgbClr val="ffffff"/>
              </a:solidFill>
              <a:effectLst/>
              <a:uFillTx/>
              <a:latin typeface="OpenSymbol"/>
            </a:endParaRPr>
          </a:p>
          <a:p>
            <a:pPr>
              <a:lnSpc>
                <a:spcPct val="100000"/>
              </a:lnSpc>
              <a:tabLst>
                <a:tab algn="l" pos="0"/>
              </a:tabLst>
            </a:pPr>
            <a:r>
              <a:rPr b="0" lang="en" sz="1400" strike="noStrike" u="none">
                <a:solidFill>
                  <a:schemeClr val="dk1"/>
                </a:solidFill>
                <a:effectLst/>
                <a:uFillTx/>
                <a:latin typeface="Catamaran"/>
                <a:ea typeface="Catamaran"/>
              </a:rPr>
              <a:t>yourwebsite.com</a:t>
            </a:r>
            <a:endParaRPr b="0" lang="en-US" sz="1400" strike="noStrike" u="none">
              <a:solidFill>
                <a:srgbClr val="ffffff"/>
              </a:solidFill>
              <a:effectLst/>
              <a:uFillTx/>
              <a:latin typeface="OpenSymbol"/>
            </a:endParaRPr>
          </a:p>
        </p:txBody>
      </p:sp>
      <p:sp>
        <p:nvSpPr>
          <p:cNvPr id="88" name="Google Shape;336;p39"/>
          <p:cNvSpPr/>
          <p:nvPr/>
        </p:nvSpPr>
        <p:spPr>
          <a:xfrm>
            <a:off x="304920" y="4276800"/>
            <a:ext cx="3142800" cy="409320"/>
          </a:xfrm>
          <a:prstGeom prst="rect">
            <a:avLst/>
          </a:prstGeom>
          <a:noFill/>
          <a:ln w="0">
            <a:noFill/>
          </a:ln>
        </p:spPr>
        <p:style>
          <a:lnRef idx="0"/>
          <a:fillRef idx="0"/>
          <a:effectRef idx="0"/>
          <a:fontRef idx="minor"/>
        </p:style>
        <p:txBody>
          <a:bodyPr lIns="0" rIns="0" tIns="0" bIns="0" anchor="t">
            <a:spAutoFit/>
          </a:bodyPr>
          <a:p>
            <a:pPr defTabSz="914400">
              <a:lnSpc>
                <a:spcPct val="100000"/>
              </a:lnSpc>
              <a:tabLst>
                <a:tab algn="l" pos="0"/>
              </a:tabLst>
            </a:pPr>
            <a:r>
              <a:rPr b="0" lang="en" sz="1200" strike="noStrike" u="none">
                <a:solidFill>
                  <a:schemeClr val="dk1"/>
                </a:solidFill>
                <a:effectLst/>
                <a:uFillTx/>
                <a:latin typeface="Arial"/>
              </a:rPr>
              <a:t>Please keep this slide for attribution</a:t>
            </a:r>
            <a:endParaRPr b="0" lang="en-US" sz="1200" strike="noStrike" u="none">
              <a:solidFill>
                <a:srgbClr val="ffffff"/>
              </a:solidFill>
              <a:effectLst/>
              <a:uFillTx/>
              <a:latin typeface="OpenSymbol"/>
            </a:endParaRPr>
          </a:p>
        </p:txBody>
      </p:sp>
      <p:sp>
        <p:nvSpPr>
          <p:cNvPr id="89" name="Google Shape;337;p39"/>
          <p:cNvSpPr/>
          <p:nvPr/>
        </p:nvSpPr>
        <p:spPr>
          <a:xfrm>
            <a:off x="336240" y="3087720"/>
            <a:ext cx="407880" cy="408240"/>
          </a:xfrm>
          <a:custGeom>
            <a:avLst/>
            <a:gdLst>
              <a:gd name="textAreaLeft" fmla="*/ 0 w 407880"/>
              <a:gd name="textAreaRight" fmla="*/ 408240 w 407880"/>
              <a:gd name="textAreaTop" fmla="*/ 0 h 408240"/>
              <a:gd name="textAreaBottom" fmla="*/ 408600 h 408240"/>
            </a:gdLst>
            <a:ahLst/>
            <a:cxn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w="0">
            <a:noFill/>
          </a:ln>
        </p:spPr>
        <p:style>
          <a:lnRef idx="0"/>
          <a:fillRef idx="0"/>
          <a:effectRef idx="0"/>
          <a:fontRef idx="minor"/>
        </p:style>
        <p:txBody>
          <a:bodyPr lIns="108000" rIns="108000" tIns="108000" bIns="108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nvGrpSpPr>
          <p:cNvPr id="90" name="Google Shape;338;p39"/>
          <p:cNvGrpSpPr/>
          <p:nvPr/>
        </p:nvGrpSpPr>
        <p:grpSpPr>
          <a:xfrm>
            <a:off x="903960" y="3088080"/>
            <a:ext cx="408240" cy="407880"/>
            <a:chOff x="903960" y="3088080"/>
            <a:chExt cx="408240" cy="407880"/>
          </a:xfrm>
        </p:grpSpPr>
        <p:sp>
          <p:nvSpPr>
            <p:cNvPr id="91" name="Google Shape;339;p39"/>
            <p:cNvSpPr/>
            <p:nvPr/>
          </p:nvSpPr>
          <p:spPr>
            <a:xfrm>
              <a:off x="903960" y="3088080"/>
              <a:ext cx="408240" cy="407880"/>
            </a:xfrm>
            <a:custGeom>
              <a:avLst/>
              <a:gdLst>
                <a:gd name="textAreaLeft" fmla="*/ 0 w 408240"/>
                <a:gd name="textAreaRight" fmla="*/ 408600 w 408240"/>
                <a:gd name="textAreaTop" fmla="*/ 0 h 407880"/>
                <a:gd name="textAreaBottom" fmla="*/ 408240 h 407880"/>
              </a:gdLst>
              <a:ahLst/>
              <a:cxn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w="0">
              <a:noFill/>
            </a:ln>
          </p:spPr>
          <p:style>
            <a:lnRef idx="0"/>
            <a:fillRef idx="0"/>
            <a:effectRef idx="0"/>
            <a:fontRef idx="minor"/>
          </p:style>
          <p:txBody>
            <a:bodyPr lIns="108000" rIns="108000" tIns="108000" bIns="108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2" name="Google Shape;340;p39"/>
            <p:cNvSpPr/>
            <p:nvPr/>
          </p:nvSpPr>
          <p:spPr>
            <a:xfrm>
              <a:off x="980640" y="3164760"/>
              <a:ext cx="253800" cy="253800"/>
            </a:xfrm>
            <a:custGeom>
              <a:avLst/>
              <a:gdLst>
                <a:gd name="textAreaLeft" fmla="*/ 0 w 253800"/>
                <a:gd name="textAreaRight" fmla="*/ 254160 w 253800"/>
                <a:gd name="textAreaTop" fmla="*/ 0 h 253800"/>
                <a:gd name="textAreaBottom" fmla="*/ 254160 h 25380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lIns="108000" rIns="108000" tIns="108000" bIns="108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3" name="Google Shape;341;p39"/>
            <p:cNvSpPr/>
            <p:nvPr/>
          </p:nvSpPr>
          <p:spPr>
            <a:xfrm>
              <a:off x="1039680" y="3225240"/>
              <a:ext cx="135360" cy="132840"/>
            </a:xfrm>
            <a:custGeom>
              <a:avLst/>
              <a:gdLst>
                <a:gd name="textAreaLeft" fmla="*/ 0 w 135360"/>
                <a:gd name="textAreaRight" fmla="*/ 135720 w 135360"/>
                <a:gd name="textAreaTop" fmla="*/ 0 h 132840"/>
                <a:gd name="textAreaBottom" fmla="*/ 133200 h 13284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lIns="108000" rIns="108000" tIns="66600" bIns="666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4" name="Google Shape;342;p39"/>
            <p:cNvSpPr/>
            <p:nvPr/>
          </p:nvSpPr>
          <p:spPr>
            <a:xfrm>
              <a:off x="1159200" y="3197520"/>
              <a:ext cx="34560" cy="34200"/>
            </a:xfrm>
            <a:custGeom>
              <a:avLst/>
              <a:gdLst>
                <a:gd name="textAreaLeft" fmla="*/ 0 w 34560"/>
                <a:gd name="textAreaRight" fmla="*/ 34920 w 34560"/>
                <a:gd name="textAreaTop" fmla="*/ 0 h 34200"/>
                <a:gd name="textAreaBottom" fmla="*/ 34560 h 3420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lIns="108000" rIns="108000" tIns="17280" bIns="1728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95" name="Google Shape;343;p39"/>
          <p:cNvGrpSpPr/>
          <p:nvPr/>
        </p:nvGrpSpPr>
        <p:grpSpPr>
          <a:xfrm>
            <a:off x="1472400" y="3088080"/>
            <a:ext cx="408240" cy="407880"/>
            <a:chOff x="1472400" y="3088080"/>
            <a:chExt cx="408240" cy="407880"/>
          </a:xfrm>
        </p:grpSpPr>
        <p:sp>
          <p:nvSpPr>
            <p:cNvPr id="96" name="Google Shape;344;p39"/>
            <p:cNvSpPr/>
            <p:nvPr/>
          </p:nvSpPr>
          <p:spPr>
            <a:xfrm>
              <a:off x="1472400" y="3088080"/>
              <a:ext cx="408240" cy="407880"/>
            </a:xfrm>
            <a:custGeom>
              <a:avLst/>
              <a:gdLst>
                <a:gd name="textAreaLeft" fmla="*/ 0 w 408240"/>
                <a:gd name="textAreaRight" fmla="*/ 408600 w 408240"/>
                <a:gd name="textAreaTop" fmla="*/ 0 h 407880"/>
                <a:gd name="textAreaBottom" fmla="*/ 408240 h 40788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w="0">
              <a:noFill/>
            </a:ln>
          </p:spPr>
          <p:style>
            <a:lnRef idx="0"/>
            <a:fillRef idx="0"/>
            <a:effectRef idx="0"/>
            <a:fontRef idx="minor"/>
          </p:style>
          <p:txBody>
            <a:bodyPr lIns="108000" rIns="108000" tIns="108000" bIns="108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7" name="Google Shape;345;p39"/>
            <p:cNvSpPr/>
            <p:nvPr/>
          </p:nvSpPr>
          <p:spPr>
            <a:xfrm>
              <a:off x="1566360" y="3251160"/>
              <a:ext cx="56160" cy="141840"/>
            </a:xfrm>
            <a:custGeom>
              <a:avLst/>
              <a:gdLst>
                <a:gd name="textAreaLeft" fmla="*/ 0 w 56160"/>
                <a:gd name="textAreaRight" fmla="*/ 56520 w 56160"/>
                <a:gd name="textAreaTop" fmla="*/ 0 h 141840"/>
                <a:gd name="textAreaBottom" fmla="*/ 142200 h 14184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lIns="108000" rIns="108000" tIns="70920" bIns="709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8" name="Google Shape;346;p39"/>
            <p:cNvSpPr/>
            <p:nvPr/>
          </p:nvSpPr>
          <p:spPr>
            <a:xfrm>
              <a:off x="1557720" y="3173760"/>
              <a:ext cx="64440" cy="64440"/>
            </a:xfrm>
            <a:custGeom>
              <a:avLst/>
              <a:gdLst>
                <a:gd name="textAreaLeft" fmla="*/ 0 w 64440"/>
                <a:gd name="textAreaRight" fmla="*/ 64800 w 64440"/>
                <a:gd name="textAreaTop" fmla="*/ 0 h 64440"/>
                <a:gd name="textAreaBottom" fmla="*/ 64800 h 6444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lIns="108000" rIns="108000" tIns="32400" bIns="324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9" name="Google Shape;347;p39"/>
            <p:cNvSpPr/>
            <p:nvPr/>
          </p:nvSpPr>
          <p:spPr>
            <a:xfrm>
              <a:off x="1652040" y="3251160"/>
              <a:ext cx="150840" cy="141840"/>
            </a:xfrm>
            <a:custGeom>
              <a:avLst/>
              <a:gdLst>
                <a:gd name="textAreaLeft" fmla="*/ 0 w 150840"/>
                <a:gd name="textAreaRight" fmla="*/ 151200 w 150840"/>
                <a:gd name="textAreaTop" fmla="*/ 0 h 141840"/>
                <a:gd name="textAreaBottom" fmla="*/ 142200 h 14184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lIns="108000" rIns="108000" tIns="70920" bIns="709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100" name="PlaceHolder 2"/>
          <p:cNvSpPr>
            <a:spLocks noGrp="1"/>
          </p:cNvSpPr>
          <p:nvPr>
            <p:ph type="title"/>
          </p:nvPr>
        </p:nvSpPr>
        <p:spPr>
          <a:xfrm>
            <a:off x="228600" y="150120"/>
            <a:ext cx="3142800" cy="1402200"/>
          </a:xfrm>
          <a:prstGeom prst="rect">
            <a:avLst/>
          </a:prstGeom>
          <a:noFill/>
          <a:ln w="0">
            <a:noFill/>
          </a:ln>
        </p:spPr>
        <p:txBody>
          <a:bodyPr lIns="91440" rIns="91440" tIns="91440" bIns="91440" anchor="b">
            <a:spAutoFit/>
          </a:bodyPr>
          <a:p>
            <a:pPr indent="0">
              <a:lnSpc>
                <a:spcPct val="100000"/>
              </a:lnSpc>
              <a:buNone/>
              <a:tabLst>
                <a:tab algn="l" pos="0"/>
              </a:tabLst>
            </a:pPr>
            <a:r>
              <a:rPr b="1" lang="en" sz="4000" strike="noStrike" u="none">
                <a:solidFill>
                  <a:schemeClr val="dk1"/>
                </a:solidFill>
                <a:effectLst/>
                <a:uFillTx/>
                <a:latin typeface="Rethink Sans"/>
                <a:ea typeface="Rethink Sans"/>
              </a:rPr>
              <a:t>Thank you</a:t>
            </a:r>
            <a:endParaRPr b="0" lang="fr-FR" sz="4000" strike="noStrike" u="none">
              <a:solidFill>
                <a:schemeClr val="dk1"/>
              </a:solidFill>
              <a:effectLst/>
              <a:uFillTx/>
              <a:latin typeface="Arial"/>
            </a:endParaRPr>
          </a:p>
        </p:txBody>
      </p:sp>
      <p:cxnSp>
        <p:nvCxnSpPr>
          <p:cNvPr id="101" name="Google Shape;349;p39"/>
          <p:cNvCxnSpPr/>
          <p:nvPr/>
        </p:nvCxnSpPr>
        <p:spPr>
          <a:xfrm>
            <a:off x="317160" y="1548720"/>
            <a:ext cx="27871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PlaceHolder 1"/>
          <p:cNvSpPr>
            <a:spLocks noGrp="1"/>
          </p:cNvSpPr>
          <p:nvPr>
            <p:ph type="title"/>
          </p:nvPr>
        </p:nvSpPr>
        <p:spPr>
          <a:xfrm>
            <a:off x="228600" y="228600"/>
            <a:ext cx="8686440" cy="571320"/>
          </a:xfrm>
          <a:prstGeom prst="rect">
            <a:avLst/>
          </a:prstGeom>
          <a:noFill/>
          <a:ln w="0">
            <a:noFill/>
          </a:ln>
        </p:spPr>
        <p:txBody>
          <a:bodyPr lIns="91440" rIns="91440" tIns="91440" bIns="91440" anchor="t">
            <a:normAutofit fontScale="85000" lnSpcReduction="19999"/>
          </a:bodyPr>
          <a:p>
            <a:pPr indent="0" algn="r">
              <a:lnSpc>
                <a:spcPct val="115000"/>
              </a:lnSpc>
              <a:buNone/>
              <a:tabLst>
                <a:tab algn="l" pos="0"/>
              </a:tabLst>
            </a:pPr>
            <a:r>
              <a:rPr b="1" lang="en-US" sz="3000" strike="noStrike" u="none">
                <a:solidFill>
                  <a:schemeClr val="dk1"/>
                </a:solidFill>
                <a:effectLst/>
                <a:uFillTx/>
                <a:latin typeface="Rethink Sans"/>
                <a:ea typeface="Rethink Sans"/>
              </a:rPr>
              <a:t>Introduction</a:t>
            </a:r>
            <a:endParaRPr b="0" lang="fr-FR" sz="3000" strike="noStrike" u="none">
              <a:solidFill>
                <a:schemeClr val="dk1"/>
              </a:solidFill>
              <a:effectLst/>
              <a:uFillTx/>
              <a:latin typeface="Arial"/>
            </a:endParaRPr>
          </a:p>
        </p:txBody>
      </p:sp>
      <p:sp>
        <p:nvSpPr>
          <p:cNvPr id="53" name="PlaceHolder 2"/>
          <p:cNvSpPr>
            <a:spLocks noGrp="1"/>
          </p:cNvSpPr>
          <p:nvPr>
            <p:ph type="subTitle"/>
          </p:nvPr>
        </p:nvSpPr>
        <p:spPr>
          <a:xfrm>
            <a:off x="4610160" y="1400040"/>
            <a:ext cx="3676320" cy="3514320"/>
          </a:xfrm>
          <a:prstGeom prst="rect">
            <a:avLst/>
          </a:prstGeom>
          <a:noFill/>
          <a:ln w="0">
            <a:noFill/>
          </a:ln>
        </p:spPr>
        <p:txBody>
          <a:bodyPr lIns="91440" rIns="91440" tIns="91440" bIns="91440" anchor="ctr">
            <a:normAutofit/>
          </a:bodyPr>
          <a:p>
            <a:pPr indent="0">
              <a:lnSpc>
                <a:spcPct val="150000"/>
              </a:lnSpc>
              <a:buNone/>
              <a:tabLst>
                <a:tab algn="l" pos="0"/>
              </a:tabLst>
            </a:pPr>
            <a:r>
              <a:rPr b="0" lang="en-US" sz="1200" strike="noStrike" u="none">
                <a:solidFill>
                  <a:schemeClr val="dk1"/>
                </a:solidFill>
                <a:effectLst/>
                <a:uFillTx/>
                <a:latin typeface="Catamaran"/>
                <a:ea typeface="Catamaran"/>
              </a:rPr>
              <a:t>Greetings are a fundamental way we connect with others. They set the tone for our interactions and reflect cultural nuances. Understanding how to greet properly helps build rapport and shows respect in both personal and professional settings.</a:t>
            </a:r>
            <a:endParaRPr b="0" lang="en-US" sz="1200" strike="noStrike" u="none">
              <a:solidFill>
                <a:srgbClr val="ffffff"/>
              </a:solidFill>
              <a:effectLst/>
              <a:uFillTx/>
              <a:latin typeface="OpenSymbol"/>
            </a:endParaRPr>
          </a:p>
        </p:txBody>
      </p:sp>
      <p:pic>
        <p:nvPicPr>
          <p:cNvPr id="54" name="Google Shape;206;p31" descr=""/>
          <p:cNvPicPr/>
          <p:nvPr/>
        </p:nvPicPr>
        <p:blipFill>
          <a:blip r:embed="rId1"/>
          <a:srcRect l="14301" t="0" r="14301" b="0"/>
          <a:stretch/>
        </p:blipFill>
        <p:spPr>
          <a:xfrm>
            <a:off x="313920" y="1400040"/>
            <a:ext cx="3764880" cy="3514320"/>
          </a:xfrm>
          <a:prstGeom prst="rect">
            <a:avLst/>
          </a:prstGeom>
          <a:noFill/>
          <a:ln w="0">
            <a:noFill/>
          </a:ln>
        </p:spPr>
      </p:pic>
      <p:cxnSp>
        <p:nvCxnSpPr>
          <p:cNvPr id="55" name="Google Shape;207;p31"/>
          <p:cNvCxnSpPr/>
          <p:nvPr/>
        </p:nvCxnSpPr>
        <p:spPr>
          <a:xfrm>
            <a:off x="313560" y="957240"/>
            <a:ext cx="851868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 name="PlaceHolder 1"/>
          <p:cNvSpPr>
            <a:spLocks noGrp="1"/>
          </p:cNvSpPr>
          <p:nvPr>
            <p:ph type="title"/>
          </p:nvPr>
        </p:nvSpPr>
        <p:spPr>
          <a:xfrm>
            <a:off x="3895560" y="228600"/>
            <a:ext cx="5019480" cy="106632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Understanding Greetings</a:t>
            </a:r>
            <a:endParaRPr b="0" lang="fr-FR" sz="4000" strike="noStrike" u="none">
              <a:solidFill>
                <a:schemeClr val="dk1"/>
              </a:solidFill>
              <a:effectLst/>
              <a:uFillTx/>
              <a:latin typeface="Arial"/>
            </a:endParaRPr>
          </a:p>
        </p:txBody>
      </p:sp>
      <p:sp>
        <p:nvSpPr>
          <p:cNvPr id="57" name="PlaceHolder 2"/>
          <p:cNvSpPr>
            <a:spLocks noGrp="1"/>
          </p:cNvSpPr>
          <p:nvPr>
            <p:ph type="title"/>
          </p:nvPr>
        </p:nvSpPr>
        <p:spPr>
          <a:xfrm>
            <a:off x="7267680" y="3914640"/>
            <a:ext cx="1647360" cy="980640"/>
          </a:xfrm>
          <a:prstGeom prst="rect">
            <a:avLst/>
          </a:prstGeom>
          <a:noFill/>
          <a:ln w="0">
            <a:noFill/>
          </a:ln>
        </p:spPr>
        <p:txBody>
          <a:bodyPr lIns="91440" rIns="91440" tIns="91440" bIns="91440" anchor="ctr">
            <a:normAutofit fontScale="92500" lnSpcReduction="9999"/>
          </a:bodyPr>
          <a:p>
            <a:pPr indent="0" algn="r">
              <a:lnSpc>
                <a:spcPct val="100000"/>
              </a:lnSpc>
              <a:buNone/>
              <a:tabLst>
                <a:tab algn="l" pos="0"/>
              </a:tabLst>
            </a:pPr>
            <a:r>
              <a:rPr b="0" lang="en-US" sz="6000" strike="noStrike" u="none">
                <a:solidFill>
                  <a:schemeClr val="accent2"/>
                </a:solidFill>
                <a:effectLst/>
                <a:uFillTx/>
                <a:latin typeface="Calibri"/>
                <a:ea typeface="Rethink Sans"/>
              </a:rPr>
              <a:t>01</a:t>
            </a:r>
            <a:endParaRPr b="0" lang="fr-FR" sz="6000" strike="noStrike" u="none">
              <a:solidFill>
                <a:schemeClr val="dk1"/>
              </a:solidFill>
              <a:effectLst/>
              <a:uFillTx/>
              <a:latin typeface="Arial"/>
            </a:endParaRPr>
          </a:p>
        </p:txBody>
      </p:sp>
      <p:sp>
        <p:nvSpPr>
          <p:cNvPr id="58" name="PlaceHolder 3"/>
          <p:cNvSpPr>
            <a:spLocks noGrp="1"/>
          </p:cNvSpPr>
          <p:nvPr>
            <p:ph type="subTitle"/>
          </p:nvPr>
        </p:nvSpPr>
        <p:spPr>
          <a:xfrm>
            <a:off x="3895560" y="1447920"/>
            <a:ext cx="5019480" cy="1067040"/>
          </a:xfrm>
          <a:prstGeom prst="rect">
            <a:avLst/>
          </a:prstGeom>
          <a:noFill/>
          <a:ln w="0">
            <a:noFill/>
          </a:ln>
        </p:spPr>
        <p:txBody>
          <a:bodyPr lIns="91440" rIns="91440" tIns="91440" bIns="91440" anchor="t">
            <a:spAutoFit/>
          </a:bodyPr>
          <a:p>
            <a:pPr indent="0" algn="ctr">
              <a:buNone/>
            </a:pPr>
            <a:endParaRPr b="0" lang="en-US" sz="1600" strike="noStrike" u="none">
              <a:solidFill>
                <a:schemeClr val="dk1"/>
              </a:solidFill>
              <a:effectLst/>
              <a:uFillTx/>
              <a:latin typeface="Catamaran"/>
              <a:ea typeface="Catamaran"/>
            </a:endParaRPr>
          </a:p>
        </p:txBody>
      </p:sp>
      <p:cxnSp>
        <p:nvCxnSpPr>
          <p:cNvPr id="59" name="Google Shape;192;p29"/>
          <p:cNvCxnSpPr/>
          <p:nvPr/>
        </p:nvCxnSpPr>
        <p:spPr>
          <a:xfrm>
            <a:off x="5100480" y="1293120"/>
            <a:ext cx="373176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228600" y="228600"/>
            <a:ext cx="8686440" cy="571320"/>
          </a:xfrm>
          <a:prstGeom prst="rect">
            <a:avLst/>
          </a:prstGeom>
          <a:noFill/>
          <a:ln w="0">
            <a:noFill/>
          </a:ln>
        </p:spPr>
        <p:txBody>
          <a:bodyPr lIns="91440" rIns="91440" tIns="91440" bIns="91440" anchor="t">
            <a:normAutofit fontScale="85000" lnSpcReduction="19999"/>
          </a:bodyPr>
          <a:p>
            <a:pPr indent="0" algn="r">
              <a:lnSpc>
                <a:spcPct val="115000"/>
              </a:lnSpc>
              <a:buNone/>
              <a:tabLst>
                <a:tab algn="l" pos="0"/>
              </a:tabLst>
            </a:pPr>
            <a:r>
              <a:rPr b="1" lang="en-US" sz="3000" strike="noStrike" u="none">
                <a:solidFill>
                  <a:schemeClr val="dk1"/>
                </a:solidFill>
                <a:effectLst/>
                <a:uFillTx/>
                <a:latin typeface="Rethink Sans"/>
                <a:ea typeface="Rethink Sans"/>
              </a:rPr>
              <a:t>Importance of Greetings</a:t>
            </a:r>
            <a:endParaRPr b="0" lang="fr-FR" sz="3000" strike="noStrike" u="none">
              <a:solidFill>
                <a:schemeClr val="dk1"/>
              </a:solidFill>
              <a:effectLst/>
              <a:uFillTx/>
              <a:latin typeface="Arial"/>
            </a:endParaRPr>
          </a:p>
        </p:txBody>
      </p:sp>
      <p:sp>
        <p:nvSpPr>
          <p:cNvPr id="61" name="PlaceHolder 2"/>
          <p:cNvSpPr>
            <a:spLocks noGrp="1"/>
          </p:cNvSpPr>
          <p:nvPr>
            <p:ph type="subTitle"/>
          </p:nvPr>
        </p:nvSpPr>
        <p:spPr>
          <a:xfrm>
            <a:off x="4610160" y="1400040"/>
            <a:ext cx="3676320" cy="3514320"/>
          </a:xfrm>
          <a:prstGeom prst="rect">
            <a:avLst/>
          </a:prstGeom>
          <a:noFill/>
          <a:ln w="0">
            <a:noFill/>
          </a:ln>
        </p:spPr>
        <p:txBody>
          <a:bodyPr lIns="91440" rIns="91440" tIns="91440" bIns="91440" anchor="ctr">
            <a:normAutofit/>
          </a:bodyPr>
          <a:p>
            <a:pPr indent="0">
              <a:lnSpc>
                <a:spcPct val="150000"/>
              </a:lnSpc>
              <a:buNone/>
              <a:tabLst>
                <a:tab algn="l" pos="0"/>
              </a:tabLst>
            </a:pPr>
            <a:r>
              <a:rPr b="0" lang="en-US" sz="1200" strike="noStrike" u="none">
                <a:solidFill>
                  <a:schemeClr val="dk1"/>
                </a:solidFill>
                <a:effectLst/>
                <a:uFillTx/>
                <a:latin typeface="Catamaran"/>
                <a:ea typeface="Catamaran"/>
              </a:rPr>
              <a:t>Greetings help establish a positive interaction from the start. They show politeness, respect, and often signal the beginning of a conversation. A good greeting can create comfort and openness between people, making communication smoother and more effective.</a:t>
            </a:r>
            <a:endParaRPr b="0" lang="en-US" sz="1200" strike="noStrike" u="none">
              <a:solidFill>
                <a:srgbClr val="ffffff"/>
              </a:solidFill>
              <a:effectLst/>
              <a:uFillTx/>
              <a:latin typeface="OpenSymbol"/>
            </a:endParaRPr>
          </a:p>
        </p:txBody>
      </p:sp>
      <p:pic>
        <p:nvPicPr>
          <p:cNvPr id="62" name="Google Shape;206;p31" descr=""/>
          <p:cNvPicPr/>
          <p:nvPr/>
        </p:nvPicPr>
        <p:blipFill>
          <a:blip r:embed="rId1"/>
          <a:srcRect l="14301" t="0" r="14301" b="0"/>
          <a:stretch/>
        </p:blipFill>
        <p:spPr>
          <a:xfrm>
            <a:off x="313920" y="1400040"/>
            <a:ext cx="3764880" cy="3514320"/>
          </a:xfrm>
          <a:prstGeom prst="rect">
            <a:avLst/>
          </a:prstGeom>
          <a:noFill/>
          <a:ln w="0">
            <a:noFill/>
          </a:ln>
        </p:spPr>
      </p:pic>
      <p:cxnSp>
        <p:nvCxnSpPr>
          <p:cNvPr id="63" name="Google Shape;207;p31"/>
          <p:cNvCxnSpPr/>
          <p:nvPr/>
        </p:nvCxnSpPr>
        <p:spPr>
          <a:xfrm>
            <a:off x="313560" y="957240"/>
            <a:ext cx="851868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Different Forms of Greetings</a:t>
            </a:r>
            <a:endParaRPr b="0" lang="fr-FR" sz="4000" strike="noStrike" u="none">
              <a:solidFill>
                <a:schemeClr val="dk1"/>
              </a:solidFill>
              <a:effectLst/>
              <a:uFillTx/>
              <a:latin typeface="Arial"/>
            </a:endParaRPr>
          </a:p>
        </p:txBody>
      </p:sp>
      <p:sp>
        <p:nvSpPr>
          <p:cNvPr id="65"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Catamaran"/>
                <a:ea typeface="Catamaran"/>
              </a:rPr>
              <a:t>Greetings vary widely—from simple "hello" and handshakes to bows and hugs. The form depends on culture, context, and relationship between people. Knowing the right greeting for the situation can avoid misunderstandings and foster stronger connections.</a:t>
            </a:r>
            <a:endParaRPr b="0" lang="en-US" sz="1200" strike="noStrike" u="none">
              <a:solidFill>
                <a:srgbClr val="ffffff"/>
              </a:solidFill>
              <a:effectLst/>
              <a:uFillTx/>
              <a:latin typeface="OpenSymbol"/>
            </a:endParaRPr>
          </a:p>
        </p:txBody>
      </p:sp>
      <p:cxnSp>
        <p:nvCxnSpPr>
          <p:cNvPr id="66"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7"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Cultural Variations in Greetings</a:t>
            </a:r>
            <a:endParaRPr b="0" lang="fr-FR" sz="4000" strike="noStrike" u="none">
              <a:solidFill>
                <a:schemeClr val="dk1"/>
              </a:solidFill>
              <a:effectLst/>
              <a:uFillTx/>
              <a:latin typeface="Arial"/>
            </a:endParaRPr>
          </a:p>
        </p:txBody>
      </p:sp>
      <p:sp>
        <p:nvSpPr>
          <p:cNvPr id="68"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Catamaran"/>
                <a:ea typeface="Catamaran"/>
              </a:rPr>
              <a:t>Greetings can look very different around the world. While a handshake is common in many places, some cultures use bows, cheek kisses, or other unique gestures. Understanding these </a:t>
            </a:r>
            <a:r>
              <a:rPr b="1" lang="en-US" sz="1200" strike="noStrike" u="none">
                <a:solidFill>
                  <a:schemeClr val="dk1"/>
                </a:solidFill>
                <a:effectLst/>
                <a:uFillTx/>
                <a:latin typeface="Catamaran"/>
                <a:ea typeface="Catamaran"/>
              </a:rPr>
              <a:t>cultural variations</a:t>
            </a:r>
            <a:r>
              <a:rPr b="0" lang="en-US" sz="1200" strike="noStrike" u="none">
                <a:solidFill>
                  <a:schemeClr val="dk1"/>
                </a:solidFill>
                <a:effectLst/>
                <a:uFillTx/>
                <a:latin typeface="Catamaran"/>
                <a:ea typeface="Catamaran"/>
              </a:rPr>
              <a:t> helps avoid awkward moments and shows you respect local customs, making your interactions smoother and friendlier.</a:t>
            </a:r>
            <a:endParaRPr b="0" lang="en-US" sz="1200" strike="noStrike" u="none">
              <a:solidFill>
                <a:srgbClr val="ffffff"/>
              </a:solidFill>
              <a:effectLst/>
              <a:uFillTx/>
              <a:latin typeface="OpenSymbol"/>
            </a:endParaRPr>
          </a:p>
        </p:txBody>
      </p:sp>
      <p:cxnSp>
        <p:nvCxnSpPr>
          <p:cNvPr id="69"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3895560" y="228600"/>
            <a:ext cx="5019480" cy="106632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Responding to Greetings</a:t>
            </a:r>
            <a:endParaRPr b="0" lang="fr-FR" sz="4000" strike="noStrike" u="none">
              <a:solidFill>
                <a:schemeClr val="dk1"/>
              </a:solidFill>
              <a:effectLst/>
              <a:uFillTx/>
              <a:latin typeface="Arial"/>
            </a:endParaRPr>
          </a:p>
        </p:txBody>
      </p:sp>
      <p:sp>
        <p:nvSpPr>
          <p:cNvPr id="71" name="PlaceHolder 2"/>
          <p:cNvSpPr>
            <a:spLocks noGrp="1"/>
          </p:cNvSpPr>
          <p:nvPr>
            <p:ph type="title"/>
          </p:nvPr>
        </p:nvSpPr>
        <p:spPr>
          <a:xfrm>
            <a:off x="7267680" y="3914640"/>
            <a:ext cx="1647360" cy="980640"/>
          </a:xfrm>
          <a:prstGeom prst="rect">
            <a:avLst/>
          </a:prstGeom>
          <a:noFill/>
          <a:ln w="0">
            <a:noFill/>
          </a:ln>
        </p:spPr>
        <p:txBody>
          <a:bodyPr lIns="91440" rIns="91440" tIns="91440" bIns="91440" anchor="ctr">
            <a:normAutofit fontScale="92500" lnSpcReduction="9999"/>
          </a:bodyPr>
          <a:p>
            <a:pPr indent="0" algn="r">
              <a:lnSpc>
                <a:spcPct val="100000"/>
              </a:lnSpc>
              <a:buNone/>
              <a:tabLst>
                <a:tab algn="l" pos="0"/>
              </a:tabLst>
            </a:pPr>
            <a:r>
              <a:rPr b="0" lang="en-US" sz="6000" strike="noStrike" u="none">
                <a:solidFill>
                  <a:schemeClr val="accent2"/>
                </a:solidFill>
                <a:effectLst/>
                <a:uFillTx/>
                <a:latin typeface="Calibri"/>
                <a:ea typeface="Rethink Sans"/>
              </a:rPr>
              <a:t>02</a:t>
            </a:r>
            <a:endParaRPr b="0" lang="fr-FR" sz="6000" strike="noStrike" u="none">
              <a:solidFill>
                <a:schemeClr val="dk1"/>
              </a:solidFill>
              <a:effectLst/>
              <a:uFillTx/>
              <a:latin typeface="Arial"/>
            </a:endParaRPr>
          </a:p>
        </p:txBody>
      </p:sp>
      <p:sp>
        <p:nvSpPr>
          <p:cNvPr id="72" name="PlaceHolder 3"/>
          <p:cNvSpPr>
            <a:spLocks noGrp="1"/>
          </p:cNvSpPr>
          <p:nvPr>
            <p:ph type="subTitle"/>
          </p:nvPr>
        </p:nvSpPr>
        <p:spPr>
          <a:xfrm>
            <a:off x="3895560" y="1447920"/>
            <a:ext cx="5019480" cy="1067040"/>
          </a:xfrm>
          <a:prstGeom prst="rect">
            <a:avLst/>
          </a:prstGeom>
          <a:noFill/>
          <a:ln w="0">
            <a:noFill/>
          </a:ln>
        </p:spPr>
        <p:txBody>
          <a:bodyPr lIns="91440" rIns="91440" tIns="91440" bIns="91440" anchor="t">
            <a:spAutoFit/>
          </a:bodyPr>
          <a:p>
            <a:pPr indent="0" algn="ctr">
              <a:buNone/>
            </a:pPr>
            <a:endParaRPr b="0" lang="en-US" sz="1600" strike="noStrike" u="none">
              <a:solidFill>
                <a:schemeClr val="dk1"/>
              </a:solidFill>
              <a:effectLst/>
              <a:uFillTx/>
              <a:latin typeface="Catamaran"/>
              <a:ea typeface="Catamaran"/>
            </a:endParaRPr>
          </a:p>
        </p:txBody>
      </p:sp>
      <p:cxnSp>
        <p:nvCxnSpPr>
          <p:cNvPr id="73" name="Google Shape;192;p29"/>
          <p:cNvCxnSpPr/>
          <p:nvPr/>
        </p:nvCxnSpPr>
        <p:spPr>
          <a:xfrm>
            <a:off x="5100480" y="1293120"/>
            <a:ext cx="373176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Common Responses</a:t>
            </a:r>
            <a:endParaRPr b="0" lang="fr-FR" sz="4000" strike="noStrike" u="none">
              <a:solidFill>
                <a:schemeClr val="dk1"/>
              </a:solidFill>
              <a:effectLst/>
              <a:uFillTx/>
              <a:latin typeface="Arial"/>
            </a:endParaRPr>
          </a:p>
        </p:txBody>
      </p:sp>
      <p:sp>
        <p:nvSpPr>
          <p:cNvPr id="75"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Catamaran"/>
                <a:ea typeface="Catamaran"/>
              </a:rPr>
              <a:t>When someone greets you, common ways to respond include saying </a:t>
            </a:r>
            <a:r>
              <a:rPr b="0" i="1" lang="en-US" sz="1200" strike="noStrike" u="none">
                <a:solidFill>
                  <a:schemeClr val="dk1"/>
                </a:solidFill>
                <a:effectLst/>
                <a:uFillTx/>
                <a:latin typeface="Catamaran"/>
                <a:ea typeface="Catamaran"/>
              </a:rPr>
              <a:t>“hello,”</a:t>
            </a:r>
            <a:r>
              <a:rPr b="0" lang="en-US" sz="1200" strike="noStrike" u="none">
                <a:solidFill>
                  <a:schemeClr val="dk1"/>
                </a:solidFill>
                <a:effectLst/>
                <a:uFillTx/>
                <a:latin typeface="Catamaran"/>
                <a:ea typeface="Catamaran"/>
              </a:rPr>
              <a:t> </a:t>
            </a:r>
            <a:r>
              <a:rPr b="0" i="1" lang="en-US" sz="1200" strike="noStrike" u="none">
                <a:solidFill>
                  <a:schemeClr val="dk1"/>
                </a:solidFill>
                <a:effectLst/>
                <a:uFillTx/>
                <a:latin typeface="Catamaran"/>
                <a:ea typeface="Catamaran"/>
              </a:rPr>
              <a:t>“hi,”</a:t>
            </a:r>
            <a:r>
              <a:rPr b="0" lang="en-US" sz="1200" strike="noStrike" u="none">
                <a:solidFill>
                  <a:schemeClr val="dk1"/>
                </a:solidFill>
                <a:effectLst/>
                <a:uFillTx/>
                <a:latin typeface="Catamaran"/>
                <a:ea typeface="Catamaran"/>
              </a:rPr>
              <a:t> or </a:t>
            </a:r>
            <a:r>
              <a:rPr b="0" i="1" lang="en-US" sz="1200" strike="noStrike" u="none">
                <a:solidFill>
                  <a:schemeClr val="dk1"/>
                </a:solidFill>
                <a:effectLst/>
                <a:uFillTx/>
                <a:latin typeface="Catamaran"/>
                <a:ea typeface="Catamaran"/>
              </a:rPr>
              <a:t>“good morning.”</a:t>
            </a:r>
            <a:r>
              <a:rPr b="0" lang="en-US" sz="1200" strike="noStrike" u="none">
                <a:solidFill>
                  <a:schemeClr val="dk1"/>
                </a:solidFill>
                <a:effectLst/>
                <a:uFillTx/>
                <a:latin typeface="Catamaran"/>
                <a:ea typeface="Catamaran"/>
              </a:rPr>
              <a:t> You might also ask how they are or add a friendly smile. The key is to keep your response positive and engaging to encourage a good conversation.</a:t>
            </a:r>
            <a:endParaRPr b="0" lang="en-US" sz="1200" strike="noStrike" u="none">
              <a:solidFill>
                <a:srgbClr val="ffffff"/>
              </a:solidFill>
              <a:effectLst/>
              <a:uFillTx/>
              <a:latin typeface="OpenSymbol"/>
            </a:endParaRPr>
          </a:p>
        </p:txBody>
      </p:sp>
      <p:cxnSp>
        <p:nvCxnSpPr>
          <p:cNvPr id="76"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Tone and Context in Replies</a:t>
            </a:r>
            <a:endParaRPr b="0" lang="fr-FR" sz="4000" strike="noStrike" u="none">
              <a:solidFill>
                <a:schemeClr val="dk1"/>
              </a:solidFill>
              <a:effectLst/>
              <a:uFillTx/>
              <a:latin typeface="Arial"/>
            </a:endParaRPr>
          </a:p>
        </p:txBody>
      </p:sp>
      <p:sp>
        <p:nvSpPr>
          <p:cNvPr id="78"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Catamaran"/>
                <a:ea typeface="Catamaran"/>
              </a:rPr>
              <a:t>Your tone matters a lot when replying to greetings. A cheerful, warm reply creates a friendly vibe, while a brief or neutral tone might seem distant. Always consider the context—casual chats call for relaxed replies, but professional settings may require a more polite and formal tone.</a:t>
            </a:r>
            <a:endParaRPr b="0" lang="en-US" sz="1200" strike="noStrike" u="none">
              <a:solidFill>
                <a:srgbClr val="ffffff"/>
              </a:solidFill>
              <a:effectLst/>
              <a:uFillTx/>
              <a:latin typeface="OpenSymbol"/>
            </a:endParaRPr>
          </a:p>
        </p:txBody>
      </p:sp>
      <p:cxnSp>
        <p:nvCxnSpPr>
          <p:cNvPr id="79"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Electric Field Concepts by Slidesgo">
  <a:themeElements>
    <a:clrScheme name="Simple Light">
      <a:dk1>
        <a:srgbClr val="ffffff"/>
      </a:dk1>
      <a:lt1>
        <a:srgbClr val="0c0e1d"/>
      </a:lt1>
      <a:dk2>
        <a:srgbClr val="ffffff"/>
      </a:dk2>
      <a:lt2>
        <a:srgbClr val="ffffff"/>
      </a:lt2>
      <a:accent1>
        <a:srgbClr val="708cb6"/>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2025-11-10T12:24:28Z</dcterms:created>
  <dc:creator>Unknown Creator</dc:creator>
  <dc:description/>
  <dc:language>en-US</dc:language>
  <cp:lastModifiedBy>Unknown Creator</cp:lastModifiedBy>
  <dcterms:modified xsi:type="dcterms:W3CDTF">2025-11-10T12:24:28Z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